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395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1429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2053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2553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0249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8763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8470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5718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4257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6217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6137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57DB35-0DF8-4757-B460-DE518C47313F}" type="datetimeFigureOut">
              <a:rPr lang="zh-TW" altLang="en-US" smtClean="0"/>
              <a:t>2023/10/18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2BE01-B93B-4536-85D5-800F0456B8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3932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>
            <a:extLst>
              <a:ext uri="{FF2B5EF4-FFF2-40B4-BE49-F238E27FC236}">
                <a16:creationId xmlns:a16="http://schemas.microsoft.com/office/drawing/2014/main" id="{3AD16773-B4BB-460D-B150-B5A84ED4F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6734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0</Words>
  <Application>Microsoft Office PowerPoint</Application>
  <PresentationFormat>如螢幕大小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新細明體</vt:lpstr>
      <vt:lpstr>Arial</vt:lpstr>
      <vt:lpstr>Calibri</vt:lpstr>
      <vt:lpstr>Calibri Light</vt:lpstr>
      <vt:lpstr>Office 佈景主題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</dc:creator>
  <cp:lastModifiedBy>admin</cp:lastModifiedBy>
  <cp:revision>4</cp:revision>
  <dcterms:created xsi:type="dcterms:W3CDTF">2023-10-18T08:47:48Z</dcterms:created>
  <dcterms:modified xsi:type="dcterms:W3CDTF">2023-10-18T09:32:59Z</dcterms:modified>
</cp:coreProperties>
</file>