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395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42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2053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2553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24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763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8470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571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4257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621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613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393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圖片 18">
            <a:extLst>
              <a:ext uri="{FF2B5EF4-FFF2-40B4-BE49-F238E27FC236}">
                <a16:creationId xmlns:a16="http://schemas.microsoft.com/office/drawing/2014/main" id="{232F6F45-0398-4604-A979-2C48AA8CA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7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8</cp:revision>
  <dcterms:created xsi:type="dcterms:W3CDTF">2023-10-18T08:47:48Z</dcterms:created>
  <dcterms:modified xsi:type="dcterms:W3CDTF">2023-10-18T10:03:22Z</dcterms:modified>
</cp:coreProperties>
</file>